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30"/>
  </p:notesMasterIdLst>
  <p:sldIdLst>
    <p:sldId id="413" r:id="rId3"/>
    <p:sldId id="415" r:id="rId4"/>
    <p:sldId id="416" r:id="rId5"/>
    <p:sldId id="417" r:id="rId6"/>
    <p:sldId id="418" r:id="rId7"/>
    <p:sldId id="422" r:id="rId8"/>
    <p:sldId id="423" r:id="rId9"/>
    <p:sldId id="424" r:id="rId10"/>
    <p:sldId id="425" r:id="rId11"/>
    <p:sldId id="426" r:id="rId12"/>
    <p:sldId id="427" r:id="rId13"/>
    <p:sldId id="419" r:id="rId14"/>
    <p:sldId id="428" r:id="rId15"/>
    <p:sldId id="429" r:id="rId16"/>
    <p:sldId id="430" r:id="rId17"/>
    <p:sldId id="431" r:id="rId18"/>
    <p:sldId id="432" r:id="rId19"/>
    <p:sldId id="433" r:id="rId20"/>
    <p:sldId id="457" r:id="rId21"/>
    <p:sldId id="434" r:id="rId22"/>
    <p:sldId id="435" r:id="rId23"/>
    <p:sldId id="459" r:id="rId24"/>
    <p:sldId id="436" r:id="rId25"/>
    <p:sldId id="420" r:id="rId26"/>
    <p:sldId id="421" r:id="rId27"/>
    <p:sldId id="437" r:id="rId28"/>
    <p:sldId id="438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7CFAB059-6742-48E5-AD29-F8BBCB11F363}" type="datetimeFigureOut">
              <a:rPr lang="tr-TR"/>
              <a:pPr>
                <a:defRPr/>
              </a:pPr>
              <a:t>09.04.2015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 smtClean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D8B15B72-ADE1-4529-A2BF-F2676BEDF3C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8818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57F05-4535-45A7-A951-8CE99A494F68}" type="datetimeFigureOut">
              <a:rPr lang="tr-TR"/>
              <a:pPr>
                <a:defRPr/>
              </a:pPr>
              <a:t>09.04.2015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15FFB-E0C7-4BD0-B2D5-44B4A7646AB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6438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5E9BA-DE40-4750-8723-FA0581B20E12}" type="datetimeFigureOut">
              <a:rPr lang="tr-TR"/>
              <a:pPr>
                <a:defRPr/>
              </a:pPr>
              <a:t>09.04.2015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53797-5C0C-4DBA-B093-B56B30F88C0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6399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3775F-751C-4066-9C91-D7466A8FFF8C}" type="datetimeFigureOut">
              <a:rPr lang="tr-TR"/>
              <a:pPr>
                <a:defRPr/>
              </a:pPr>
              <a:t>09.04.2015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1E035-117F-4921-89DB-6D7E3DC3F90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7039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D099A-380B-49F7-82C9-C12593013549}" type="datetimeFigureOut">
              <a:rPr lang="tr-TR"/>
              <a:pPr>
                <a:defRPr/>
              </a:pPr>
              <a:t>09.04.2015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FB003-9762-4356-AD12-6EC195F00D4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9928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FC851-1413-4AA0-AC0D-3C6039B8353F}" type="datetimeFigureOut">
              <a:rPr lang="tr-TR"/>
              <a:pPr>
                <a:defRPr/>
              </a:pPr>
              <a:t>09.04.2015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D4E4A-90DE-4005-8B2A-9459D0CA79D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8119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06BA3-3E41-464D-9A6F-183E4FA78687}" type="datetimeFigureOut">
              <a:rPr lang="tr-TR"/>
              <a:pPr>
                <a:defRPr/>
              </a:pPr>
              <a:t>09.04.2015</a:t>
            </a:fld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0A4F2-176F-468B-97F7-28A433C1BE4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289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8B5D0-E2F2-423F-AAC1-A800DF746EFD}" type="datetimeFigureOut">
              <a:rPr lang="tr-TR"/>
              <a:pPr>
                <a:defRPr/>
              </a:pPr>
              <a:t>09.04.2015</a:t>
            </a:fld>
            <a:endParaRPr 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9DDDB-90F4-47AD-94F3-541D31F1A3A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0945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5F4A7-3E49-41A5-9825-55ADCE65AE4A}" type="datetimeFigureOut">
              <a:rPr lang="tr-TR"/>
              <a:pPr>
                <a:defRPr/>
              </a:pPr>
              <a:t>09.04.2015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8CA52-7454-45B1-919A-3A651B8F3E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6387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A9223-C0A7-41B0-A17B-90AC5DE60DFF}" type="datetimeFigureOut">
              <a:rPr lang="tr-TR"/>
              <a:pPr>
                <a:defRPr/>
              </a:pPr>
              <a:t>09.04.2015</a:t>
            </a:fld>
            <a:endParaRPr lang="tr-T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2F14C-22C1-48C7-8694-4BF7AEE09F9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6121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C510-1F52-4FB9-A33D-D5765546DAAE}" type="datetimeFigureOut">
              <a:rPr lang="tr-TR"/>
              <a:pPr>
                <a:defRPr/>
              </a:pPr>
              <a:t>09.04.2015</a:t>
            </a:fld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586B1-20EC-4214-B041-D811910C8B8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5979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tr-T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9E0FF-4D6C-4BC8-9BA9-E7017F7B8569}" type="datetimeFigureOut">
              <a:rPr lang="tr-TR"/>
              <a:pPr>
                <a:defRPr/>
              </a:pPr>
              <a:t>09.04.2015</a:t>
            </a:fld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69C7C-EB99-493B-B7AF-0A26541180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8699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94A26C-A4B4-46FB-B927-89C9F9FFD18D}" type="datetimeFigureOut">
              <a:rPr lang="tr-TR"/>
              <a:pPr>
                <a:defRPr/>
              </a:pPr>
              <a:t>09.04.2015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BF9E8B-FA3E-44F2-821B-D3BF4AB1AAA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C:\Users\Administrator\Desktop\Yeni klasör\pngler2\pngler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0"/>
            <a:ext cx="917892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99" b="34550"/>
          <a:stretch>
            <a:fillRect/>
          </a:stretch>
        </p:blipFill>
        <p:spPr bwMode="auto">
          <a:xfrm>
            <a:off x="7793038" y="-26988"/>
            <a:ext cx="1325562" cy="64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Yuvarlatılmış Dikdörtgen 7"/>
          <p:cNvSpPr/>
          <p:nvPr/>
        </p:nvSpPr>
        <p:spPr>
          <a:xfrm>
            <a:off x="658813" y="476250"/>
            <a:ext cx="6480175" cy="68421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lang="tr-TR" sz="2400" b="1" dirty="0" smtClean="0"/>
              <a:t>KLAVYEDE TUŞLAR</a:t>
            </a:r>
            <a:endParaRPr lang="tr-TR" sz="2400" dirty="0"/>
          </a:p>
        </p:txBody>
      </p:sp>
      <p:sp>
        <p:nvSpPr>
          <p:cNvPr id="5" name="7 Metin kutusu"/>
          <p:cNvSpPr txBox="1"/>
          <p:nvPr/>
        </p:nvSpPr>
        <p:spPr>
          <a:xfrm>
            <a:off x="604838" y="1338263"/>
            <a:ext cx="821531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İMLEÇ NEDİR?</a:t>
            </a: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676275" y="2046288"/>
            <a:ext cx="778668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3600"/>
              <a:t>Klavye ile yazı yazabilmemiz için yazı yazacağımız yerde imleci konumlandırmamız</a:t>
            </a:r>
          </a:p>
          <a:p>
            <a:pPr eaLnBrk="1" hangingPunct="1"/>
            <a:r>
              <a:rPr lang="tr-TR" sz="3600"/>
              <a:t>gerekir. </a:t>
            </a:r>
            <a:endParaRPr lang="tr-TR" sz="280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9275" y="2781300"/>
            <a:ext cx="3286125" cy="362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" y="5013325"/>
            <a:ext cx="482441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2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72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 descr="C:\Users\Administrator\Desktop\Yeni klasör\pngler2\pngler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0"/>
            <a:ext cx="917892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99" b="34550"/>
          <a:stretch>
            <a:fillRect/>
          </a:stretch>
        </p:blipFill>
        <p:spPr bwMode="auto">
          <a:xfrm>
            <a:off x="7793038" y="-26988"/>
            <a:ext cx="1325562" cy="64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Yuvarlatılmış Dikdörtgen 7"/>
          <p:cNvSpPr/>
          <p:nvPr/>
        </p:nvSpPr>
        <p:spPr>
          <a:xfrm>
            <a:off x="658813" y="476250"/>
            <a:ext cx="6480175" cy="68421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lang="tr-TR" sz="2400" b="1" dirty="0" smtClean="0"/>
              <a:t>KLAVYEDE TUŞLAR</a:t>
            </a:r>
            <a:endParaRPr lang="tr-TR" sz="2400" dirty="0"/>
          </a:p>
        </p:txBody>
      </p:sp>
      <p:sp>
        <p:nvSpPr>
          <p:cNvPr id="5" name="7 Metin kutusu"/>
          <p:cNvSpPr txBox="1"/>
          <p:nvPr/>
        </p:nvSpPr>
        <p:spPr>
          <a:xfrm>
            <a:off x="463550" y="1531938"/>
            <a:ext cx="82169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 Gr Tuşu</a:t>
            </a: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463550" y="2389188"/>
            <a:ext cx="521652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3600"/>
              <a:t>Alt Gr tuşu basılı iken basılan diğer tuşun sağ alt köşesindeki karakter yazılır.</a:t>
            </a:r>
            <a:endParaRPr lang="tr-TR" sz="280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1513" y="2389188"/>
            <a:ext cx="2819400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5 Oval"/>
          <p:cNvSpPr/>
          <p:nvPr/>
        </p:nvSpPr>
        <p:spPr>
          <a:xfrm>
            <a:off x="5894388" y="3032125"/>
            <a:ext cx="2428875" cy="12858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r-TR" sz="2000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75" y="4879975"/>
            <a:ext cx="2105025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8300" y="4879975"/>
            <a:ext cx="11811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10 Metin kutusu"/>
          <p:cNvSpPr txBox="1">
            <a:spLocks noChangeArrowheads="1"/>
          </p:cNvSpPr>
          <p:nvPr/>
        </p:nvSpPr>
        <p:spPr bwMode="auto">
          <a:xfrm>
            <a:off x="3178175" y="4665663"/>
            <a:ext cx="5715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9600" b="1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13" name="11 Sağ Ok"/>
          <p:cNvSpPr/>
          <p:nvPr/>
        </p:nvSpPr>
        <p:spPr>
          <a:xfrm>
            <a:off x="5608638" y="5308600"/>
            <a:ext cx="642937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4" name="12 Metin kutusu"/>
          <p:cNvSpPr txBox="1">
            <a:spLocks noChangeArrowheads="1"/>
          </p:cNvSpPr>
          <p:nvPr/>
        </p:nvSpPr>
        <p:spPr bwMode="auto">
          <a:xfrm>
            <a:off x="6537325" y="4879975"/>
            <a:ext cx="10001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6600" b="1">
                <a:solidFill>
                  <a:srgbClr val="FF0000"/>
                </a:solidFill>
              </a:rPr>
              <a:t>@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6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86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6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26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46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66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 animBg="1"/>
      <p:bldP spid="12" grpId="0"/>
      <p:bldP spid="13" grpId="0" animBg="1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 descr="C:\Users\Administrator\Desktop\Yeni klasör\pngler2\pngler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0"/>
            <a:ext cx="917892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99" b="34550"/>
          <a:stretch>
            <a:fillRect/>
          </a:stretch>
        </p:blipFill>
        <p:spPr bwMode="auto">
          <a:xfrm>
            <a:off x="7793038" y="-26988"/>
            <a:ext cx="1325562" cy="64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Yuvarlatılmış Dikdörtgen 7"/>
          <p:cNvSpPr/>
          <p:nvPr/>
        </p:nvSpPr>
        <p:spPr>
          <a:xfrm>
            <a:off x="658813" y="476250"/>
            <a:ext cx="6480175" cy="68421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lang="tr-TR" sz="2400" b="1" dirty="0" smtClean="0"/>
              <a:t>KLAVYEDE TUŞLAR</a:t>
            </a:r>
            <a:endParaRPr lang="tr-TR" sz="2400" dirty="0"/>
          </a:p>
        </p:txBody>
      </p:sp>
      <p:sp>
        <p:nvSpPr>
          <p:cNvPr id="5" name="7 Metin kutusu"/>
          <p:cNvSpPr txBox="1"/>
          <p:nvPr/>
        </p:nvSpPr>
        <p:spPr>
          <a:xfrm>
            <a:off x="285750" y="1168400"/>
            <a:ext cx="82153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 Tuşu</a:t>
            </a: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357188" y="2025650"/>
            <a:ext cx="81438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2800"/>
              <a:t>Bazı işlemlerin yapılması için kısa yol tuş kombinasyonları vardır.</a:t>
            </a:r>
          </a:p>
        </p:txBody>
      </p:sp>
      <p:sp>
        <p:nvSpPr>
          <p:cNvPr id="7" name="5 Metin kutusu"/>
          <p:cNvSpPr txBox="1">
            <a:spLocks noChangeArrowheads="1"/>
          </p:cNvSpPr>
          <p:nvPr/>
        </p:nvSpPr>
        <p:spPr bwMode="auto">
          <a:xfrm>
            <a:off x="428625" y="3240088"/>
            <a:ext cx="778668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2800"/>
              <a:t>Alt tuşu bu kısayol tuş kombinasyonlarında yardımcı tuştur.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4168775"/>
            <a:ext cx="2076450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4168775"/>
            <a:ext cx="1143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9 Metin kutusu"/>
          <p:cNvSpPr txBox="1">
            <a:spLocks noChangeArrowheads="1"/>
          </p:cNvSpPr>
          <p:nvPr/>
        </p:nvSpPr>
        <p:spPr bwMode="auto">
          <a:xfrm>
            <a:off x="2643188" y="3883025"/>
            <a:ext cx="5715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9600" b="1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12" name="10 Sağ Ok"/>
          <p:cNvSpPr/>
          <p:nvPr/>
        </p:nvSpPr>
        <p:spPr>
          <a:xfrm>
            <a:off x="4929188" y="4597400"/>
            <a:ext cx="642937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3" name="11 Metin kutusu"/>
          <p:cNvSpPr txBox="1">
            <a:spLocks noChangeArrowheads="1"/>
          </p:cNvSpPr>
          <p:nvPr/>
        </p:nvSpPr>
        <p:spPr bwMode="auto">
          <a:xfrm>
            <a:off x="5929313" y="4168775"/>
            <a:ext cx="30353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2800"/>
              <a:t>AKTİF OLAN PENCERE KAPANIR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5516563"/>
            <a:ext cx="2076450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13 Metin kutusu"/>
          <p:cNvSpPr txBox="1">
            <a:spLocks noChangeArrowheads="1"/>
          </p:cNvSpPr>
          <p:nvPr/>
        </p:nvSpPr>
        <p:spPr bwMode="auto">
          <a:xfrm>
            <a:off x="2643188" y="5427663"/>
            <a:ext cx="57150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9600" b="1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16" name="14 Sağ Ok"/>
          <p:cNvSpPr/>
          <p:nvPr/>
        </p:nvSpPr>
        <p:spPr>
          <a:xfrm>
            <a:off x="5364163" y="5949950"/>
            <a:ext cx="642937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7" name="15 Metin kutusu"/>
          <p:cNvSpPr txBox="1">
            <a:spLocks noChangeArrowheads="1"/>
          </p:cNvSpPr>
          <p:nvPr/>
        </p:nvSpPr>
        <p:spPr bwMode="auto">
          <a:xfrm>
            <a:off x="6149975" y="5427663"/>
            <a:ext cx="310991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2800"/>
              <a:t>AÇIK OLAN PENCERELER ARASI GEÇİŞ YAPILIR.</a:t>
            </a: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5516563"/>
            <a:ext cx="1752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12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812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12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212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412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1" grpId="0"/>
      <p:bldP spid="12" grpId="0" animBg="1"/>
      <p:bldP spid="13" grpId="0"/>
      <p:bldP spid="15" grpId="0"/>
      <p:bldP spid="16" grpId="0" animBg="1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 descr="C:\Users\Administrator\Desktop\Yeni klasör\pngler2\pngler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0"/>
            <a:ext cx="917892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99" b="34550"/>
          <a:stretch>
            <a:fillRect/>
          </a:stretch>
        </p:blipFill>
        <p:spPr bwMode="auto">
          <a:xfrm>
            <a:off x="7793038" y="-26988"/>
            <a:ext cx="1325562" cy="64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Yuvarlatılmış Dikdörtgen 7"/>
          <p:cNvSpPr/>
          <p:nvPr/>
        </p:nvSpPr>
        <p:spPr>
          <a:xfrm>
            <a:off x="658813" y="476250"/>
            <a:ext cx="6480175" cy="68421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lang="tr-TR" sz="2400" b="1" dirty="0" smtClean="0"/>
              <a:t>KLAVYEDE TUŞLAR</a:t>
            </a:r>
            <a:endParaRPr lang="tr-TR" sz="2400" dirty="0"/>
          </a:p>
        </p:txBody>
      </p:sp>
      <p:sp>
        <p:nvSpPr>
          <p:cNvPr id="5" name="7 Metin kutusu"/>
          <p:cNvSpPr txBox="1"/>
          <p:nvPr/>
        </p:nvSpPr>
        <p:spPr>
          <a:xfrm>
            <a:off x="517525" y="1350963"/>
            <a:ext cx="8216900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 TUŞU İLE BAZI TUŞ KOMBİNASYONLARI</a:t>
            </a: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517525" y="2708275"/>
            <a:ext cx="8074025" cy="458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tr-TR" sz="3600"/>
              <a:t> Masaüstünden Bilgisayarım’ı açın</a:t>
            </a:r>
          </a:p>
          <a:p>
            <a:pPr eaLnBrk="1" hangingPunct="1">
              <a:buFont typeface="Arial" charset="0"/>
              <a:buChar char="•"/>
            </a:pPr>
            <a:r>
              <a:rPr lang="tr-TR" sz="3600"/>
              <a:t> Bir parmağınız ALT tuşuna basılı iken F4 tuşuna bir defa basıp parmağınızı çekin.</a:t>
            </a:r>
          </a:p>
          <a:p>
            <a:pPr eaLnBrk="1" hangingPunct="1">
              <a:buFont typeface="Arial" charset="0"/>
              <a:buChar char="•"/>
            </a:pPr>
            <a:r>
              <a:rPr lang="tr-TR" sz="3600"/>
              <a:t> Az önce açtığınız Bilgisayarım penceresi kapanmıştır. </a:t>
            </a:r>
          </a:p>
          <a:p>
            <a:pPr eaLnBrk="1" hangingPunct="1"/>
            <a:r>
              <a:rPr lang="tr-TR" sz="3600"/>
              <a:t>                           </a:t>
            </a:r>
            <a:r>
              <a:rPr lang="tr-TR" sz="4800"/>
              <a:t>ALT + F4</a:t>
            </a:r>
            <a:endParaRPr lang="tr-TR" sz="3600"/>
          </a:p>
          <a:p>
            <a:pPr eaLnBrk="1" hangingPunct="1"/>
            <a:r>
              <a:rPr lang="tr-TR" sz="3600"/>
              <a:t>                               </a:t>
            </a:r>
          </a:p>
          <a:p>
            <a:pPr eaLnBrk="1" hangingPunct="1"/>
            <a:r>
              <a:rPr lang="tr-TR" sz="2800"/>
              <a:t> </a:t>
            </a:r>
            <a:endParaRPr lang="tr-TR" sz="3600"/>
          </a:p>
        </p:txBody>
      </p:sp>
      <p:sp>
        <p:nvSpPr>
          <p:cNvPr id="7" name="4 Dikdörtgen"/>
          <p:cNvSpPr/>
          <p:nvPr/>
        </p:nvSpPr>
        <p:spPr>
          <a:xfrm rot="5400000">
            <a:off x="5898815" y="3590765"/>
            <a:ext cx="5661247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tr-TR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  Y  G  U  L  A  M  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960"/>
                            </p:stCondLst>
                            <p:childTnLst>
                              <p:par>
                                <p:cTn id="3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3" descr="C:\Users\Administrator\Desktop\Yeni klasör\pngler2\pngler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0"/>
            <a:ext cx="917892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99" b="34550"/>
          <a:stretch>
            <a:fillRect/>
          </a:stretch>
        </p:blipFill>
        <p:spPr bwMode="auto">
          <a:xfrm>
            <a:off x="7793038" y="-26988"/>
            <a:ext cx="1325562" cy="64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Yuvarlatılmış Dikdörtgen 7"/>
          <p:cNvSpPr/>
          <p:nvPr/>
        </p:nvSpPr>
        <p:spPr>
          <a:xfrm>
            <a:off x="658813" y="476250"/>
            <a:ext cx="6480175" cy="68421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lang="tr-TR" sz="2400" b="1" dirty="0" smtClean="0"/>
              <a:t>KLAVYEDE TUŞLAR</a:t>
            </a:r>
            <a:endParaRPr lang="tr-TR" sz="2400" dirty="0"/>
          </a:p>
        </p:txBody>
      </p:sp>
      <p:sp>
        <p:nvSpPr>
          <p:cNvPr id="5" name="7 Metin kutusu"/>
          <p:cNvSpPr txBox="1"/>
          <p:nvPr/>
        </p:nvSpPr>
        <p:spPr>
          <a:xfrm>
            <a:off x="214313" y="1331913"/>
            <a:ext cx="8215312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 TUŞU İLE BAZI TUŞ KOMBİNASYONLARI</a:t>
            </a: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214313" y="2105025"/>
            <a:ext cx="8072437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tr-TR" sz="3600"/>
              <a:t> Masaüstünden Bilgisayarım’ı açın</a:t>
            </a:r>
          </a:p>
          <a:p>
            <a:pPr eaLnBrk="1" hangingPunct="1">
              <a:buFont typeface="Arial" charset="0"/>
              <a:buChar char="•"/>
            </a:pPr>
            <a:r>
              <a:rPr lang="tr-TR" sz="3600"/>
              <a:t> Başlat menüsünden Belgelerim’i açın</a:t>
            </a:r>
          </a:p>
          <a:p>
            <a:pPr eaLnBrk="1" hangingPunct="1">
              <a:buFont typeface="Arial" charset="0"/>
              <a:buChar char="•"/>
            </a:pPr>
            <a:r>
              <a:rPr lang="tr-TR" sz="3600"/>
              <a:t> Bir parmağınızla ALT tuşuna basarken diğer parmağınızla TAB tuşuna basın ve parmağınızı çekin.</a:t>
            </a:r>
          </a:p>
          <a:p>
            <a:pPr eaLnBrk="1" hangingPunct="1">
              <a:buFont typeface="Arial" charset="0"/>
              <a:buChar char="•"/>
            </a:pPr>
            <a:r>
              <a:rPr lang="tr-TR" sz="3600"/>
              <a:t> Açık olan pencereler arası geçiş yapıldığını göreceksiniz.  </a:t>
            </a:r>
          </a:p>
          <a:p>
            <a:pPr eaLnBrk="1" hangingPunct="1"/>
            <a:r>
              <a:rPr lang="tr-TR" sz="3600"/>
              <a:t>                       </a:t>
            </a:r>
            <a:r>
              <a:rPr lang="tr-TR" sz="4800"/>
              <a:t>ALT + TAB</a:t>
            </a:r>
            <a:r>
              <a:rPr lang="tr-TR" sz="2800"/>
              <a:t> </a:t>
            </a:r>
            <a:endParaRPr lang="tr-TR" sz="3600"/>
          </a:p>
        </p:txBody>
      </p:sp>
      <p:sp>
        <p:nvSpPr>
          <p:cNvPr id="7" name="4 Dikdörtgen"/>
          <p:cNvSpPr/>
          <p:nvPr/>
        </p:nvSpPr>
        <p:spPr>
          <a:xfrm rot="5400000">
            <a:off x="5898815" y="3590765"/>
            <a:ext cx="5661247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tr-TR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  Y  G  U  L  A  M  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120"/>
                            </p:stCondLst>
                            <p:childTnLst>
                              <p:par>
                                <p:cTn id="3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3" descr="C:\Users\Administrator\Desktop\Yeni klasör\pngler2\pngler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0"/>
            <a:ext cx="917892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99" b="34550"/>
          <a:stretch>
            <a:fillRect/>
          </a:stretch>
        </p:blipFill>
        <p:spPr bwMode="auto">
          <a:xfrm>
            <a:off x="7793038" y="-26988"/>
            <a:ext cx="1325562" cy="64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Yuvarlatılmış Dikdörtgen 7"/>
          <p:cNvSpPr/>
          <p:nvPr/>
        </p:nvSpPr>
        <p:spPr>
          <a:xfrm>
            <a:off x="658813" y="476250"/>
            <a:ext cx="6480175" cy="68421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lang="tr-TR" sz="2400" b="1" dirty="0" smtClean="0"/>
              <a:t>KLAVYEDE TUŞLAR</a:t>
            </a:r>
            <a:endParaRPr lang="tr-TR" sz="2400" dirty="0"/>
          </a:p>
        </p:txBody>
      </p:sp>
      <p:sp>
        <p:nvSpPr>
          <p:cNvPr id="6" name="7 Metin kutusu"/>
          <p:cNvSpPr txBox="1"/>
          <p:nvPr/>
        </p:nvSpPr>
        <p:spPr>
          <a:xfrm>
            <a:off x="214313" y="1236663"/>
            <a:ext cx="821531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CTRL TUŞU (CONTROL)</a:t>
            </a:r>
          </a:p>
        </p:txBody>
      </p:sp>
      <p:sp>
        <p:nvSpPr>
          <p:cNvPr id="7" name="8 Metin kutusu"/>
          <p:cNvSpPr txBox="1">
            <a:spLocks noChangeArrowheads="1"/>
          </p:cNvSpPr>
          <p:nvPr/>
        </p:nvSpPr>
        <p:spPr bwMode="auto">
          <a:xfrm>
            <a:off x="371475" y="1936750"/>
            <a:ext cx="8001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3600"/>
              <a:t>Alt tuşu bu kısayol tuş kombinasyonlarında yardımcı tuştur.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3208338"/>
            <a:ext cx="20764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188" y="3208338"/>
            <a:ext cx="11811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6 Metin kutusu"/>
          <p:cNvSpPr txBox="1">
            <a:spLocks noChangeArrowheads="1"/>
          </p:cNvSpPr>
          <p:nvPr/>
        </p:nvSpPr>
        <p:spPr bwMode="auto">
          <a:xfrm>
            <a:off x="2857500" y="2994025"/>
            <a:ext cx="5715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9600" b="1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12" name="9 Sağ Ok"/>
          <p:cNvSpPr/>
          <p:nvPr/>
        </p:nvSpPr>
        <p:spPr>
          <a:xfrm>
            <a:off x="5143500" y="3708400"/>
            <a:ext cx="642938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3" name="10 Metin kutusu"/>
          <p:cNvSpPr txBox="1">
            <a:spLocks noChangeArrowheads="1"/>
          </p:cNvSpPr>
          <p:nvPr/>
        </p:nvSpPr>
        <p:spPr bwMode="auto">
          <a:xfrm>
            <a:off x="6072188" y="3136900"/>
            <a:ext cx="2500312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2800"/>
              <a:t>BAŞLAT MENÜSÜNÜ AÇAR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995863"/>
            <a:ext cx="20764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12 Metin kutusu"/>
          <p:cNvSpPr txBox="1">
            <a:spLocks noChangeArrowheads="1"/>
          </p:cNvSpPr>
          <p:nvPr/>
        </p:nvSpPr>
        <p:spPr bwMode="auto">
          <a:xfrm>
            <a:off x="2857500" y="4781550"/>
            <a:ext cx="5715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9600" b="1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16" name="13 Sağ Ok"/>
          <p:cNvSpPr/>
          <p:nvPr/>
        </p:nvSpPr>
        <p:spPr>
          <a:xfrm>
            <a:off x="5143500" y="5495925"/>
            <a:ext cx="642938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7" name="14 Metin kutusu"/>
          <p:cNvSpPr txBox="1">
            <a:spLocks noChangeArrowheads="1"/>
          </p:cNvSpPr>
          <p:nvPr/>
        </p:nvSpPr>
        <p:spPr bwMode="auto">
          <a:xfrm>
            <a:off x="6072188" y="4779963"/>
            <a:ext cx="297497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2800"/>
              <a:t>AÇIK OLAN PENCEREDEKİ TÜM ÖĞELERİ SEÇİLİ HALE GETİRİR.</a:t>
            </a: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188" y="4994275"/>
            <a:ext cx="11715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72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72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872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72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272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  <p:bldP spid="12" grpId="0" animBg="1"/>
      <p:bldP spid="13" grpId="0"/>
      <p:bldP spid="15" grpId="0"/>
      <p:bldP spid="16" grpId="0" animBg="1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3" descr="C:\Users\Administrator\Desktop\Yeni klasör\pngler2\pngler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0"/>
            <a:ext cx="917892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9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99" b="34550"/>
          <a:stretch>
            <a:fillRect/>
          </a:stretch>
        </p:blipFill>
        <p:spPr bwMode="auto">
          <a:xfrm>
            <a:off x="7793038" y="-26988"/>
            <a:ext cx="1325562" cy="64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Yuvarlatılmış Dikdörtgen 7"/>
          <p:cNvSpPr/>
          <p:nvPr/>
        </p:nvSpPr>
        <p:spPr>
          <a:xfrm>
            <a:off x="658813" y="476250"/>
            <a:ext cx="6480175" cy="68421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lang="tr-TR" sz="2400" b="1" dirty="0" smtClean="0"/>
              <a:t>KLAVYEDE TUŞLAR</a:t>
            </a:r>
            <a:endParaRPr lang="tr-TR" sz="2400" dirty="0"/>
          </a:p>
        </p:txBody>
      </p:sp>
      <p:sp>
        <p:nvSpPr>
          <p:cNvPr id="5" name="7 Metin kutusu"/>
          <p:cNvSpPr txBox="1"/>
          <p:nvPr/>
        </p:nvSpPr>
        <p:spPr>
          <a:xfrm>
            <a:off x="239713" y="1403350"/>
            <a:ext cx="8216900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CTRL TUŞU İLE BAZI TUŞ KOMBİNASYONLARI</a:t>
            </a: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517525" y="2146300"/>
            <a:ext cx="8074025" cy="471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tr-TR" sz="3600"/>
              <a:t> Word programını açın</a:t>
            </a:r>
          </a:p>
          <a:p>
            <a:pPr eaLnBrk="1" hangingPunct="1">
              <a:buFont typeface="Arial" charset="0"/>
              <a:buChar char="•"/>
            </a:pPr>
            <a:r>
              <a:rPr lang="tr-TR" sz="3600"/>
              <a:t> Yazı alanına birkaç kelime yazın</a:t>
            </a:r>
          </a:p>
          <a:p>
            <a:pPr eaLnBrk="1" hangingPunct="1">
              <a:buFont typeface="Arial" charset="0"/>
              <a:buChar char="•"/>
            </a:pPr>
            <a:r>
              <a:rPr lang="tr-TR" sz="3600"/>
              <a:t> Bir parmağınızla CTRL tuşuna basarken diğer parmağınızla A tuşuna basın ve parmağınızı çekin.</a:t>
            </a:r>
          </a:p>
          <a:p>
            <a:pPr eaLnBrk="1" hangingPunct="1">
              <a:buFont typeface="Arial" charset="0"/>
              <a:buChar char="•"/>
            </a:pPr>
            <a:r>
              <a:rPr lang="tr-TR" sz="3600"/>
              <a:t> Ekrandaki tüm öğelerin seçildiğini göreceksiniz.  </a:t>
            </a:r>
          </a:p>
          <a:p>
            <a:pPr eaLnBrk="1" hangingPunct="1"/>
            <a:r>
              <a:rPr lang="tr-TR" sz="3600"/>
              <a:t>                       CTRL</a:t>
            </a:r>
            <a:r>
              <a:rPr lang="tr-TR" sz="4800"/>
              <a:t> + A</a:t>
            </a:r>
            <a:endParaRPr lang="tr-TR" sz="3600"/>
          </a:p>
        </p:txBody>
      </p:sp>
      <p:sp>
        <p:nvSpPr>
          <p:cNvPr id="7" name="4 Dikdörtgen"/>
          <p:cNvSpPr/>
          <p:nvPr/>
        </p:nvSpPr>
        <p:spPr>
          <a:xfrm rot="5400000">
            <a:off x="5898815" y="3590765"/>
            <a:ext cx="5661247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tr-TR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  Y  G  U  L  A  M  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3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3" descr="C:\Users\Administrator\Desktop\Yeni klasör\pngler2\pngler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0"/>
            <a:ext cx="917892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99" b="34550"/>
          <a:stretch>
            <a:fillRect/>
          </a:stretch>
        </p:blipFill>
        <p:spPr bwMode="auto">
          <a:xfrm>
            <a:off x="7793038" y="-26988"/>
            <a:ext cx="1325562" cy="64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Yuvarlatılmış Dikdörtgen 7"/>
          <p:cNvSpPr/>
          <p:nvPr/>
        </p:nvSpPr>
        <p:spPr>
          <a:xfrm>
            <a:off x="658813" y="476250"/>
            <a:ext cx="6480175" cy="68421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lang="tr-TR" sz="2400" b="1" dirty="0" smtClean="0"/>
              <a:t>KLAVYEDE TUŞLAR</a:t>
            </a:r>
            <a:endParaRPr lang="tr-TR" sz="2400" dirty="0"/>
          </a:p>
        </p:txBody>
      </p:sp>
      <p:sp>
        <p:nvSpPr>
          <p:cNvPr id="5" name="7 Metin kutusu"/>
          <p:cNvSpPr txBox="1"/>
          <p:nvPr/>
        </p:nvSpPr>
        <p:spPr>
          <a:xfrm>
            <a:off x="446088" y="1484313"/>
            <a:ext cx="82169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ENTER TUŞU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763" y="2963863"/>
            <a:ext cx="2640012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8 Metin kutusu"/>
          <p:cNvSpPr txBox="1">
            <a:spLocks noChangeArrowheads="1"/>
          </p:cNvSpPr>
          <p:nvPr/>
        </p:nvSpPr>
        <p:spPr bwMode="auto">
          <a:xfrm>
            <a:off x="300038" y="2662238"/>
            <a:ext cx="3500437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2800"/>
              <a:t>Yapılan işlemlerde onay vermek için kullanılır.</a:t>
            </a:r>
          </a:p>
          <a:p>
            <a:pPr eaLnBrk="1" hangingPunct="1"/>
            <a:endParaRPr lang="tr-TR" sz="2800"/>
          </a:p>
          <a:p>
            <a:pPr eaLnBrk="1" hangingPunct="1"/>
            <a:r>
              <a:rPr lang="tr-TR" sz="2800"/>
              <a:t>Yazı yazarken bir alt satırın başına geçmek için kullanılır.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80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 descr="C:\Users\Administrator\Desktop\Yeni klasör\pngler2\pngler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0"/>
            <a:ext cx="917892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99" b="34550"/>
          <a:stretch>
            <a:fillRect/>
          </a:stretch>
        </p:blipFill>
        <p:spPr bwMode="auto">
          <a:xfrm>
            <a:off x="7793038" y="-26988"/>
            <a:ext cx="1325562" cy="64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Yuvarlatılmış Dikdörtgen 7"/>
          <p:cNvSpPr/>
          <p:nvPr/>
        </p:nvSpPr>
        <p:spPr>
          <a:xfrm>
            <a:off x="658813" y="476250"/>
            <a:ext cx="6480175" cy="68421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lang="tr-TR" sz="2400" b="1" dirty="0" smtClean="0"/>
              <a:t>KLAVYEDE TUŞLAR</a:t>
            </a:r>
            <a:endParaRPr lang="tr-TR" sz="2400" dirty="0"/>
          </a:p>
        </p:txBody>
      </p:sp>
      <p:sp>
        <p:nvSpPr>
          <p:cNvPr id="5" name="7 Metin kutusu"/>
          <p:cNvSpPr txBox="1"/>
          <p:nvPr/>
        </p:nvSpPr>
        <p:spPr>
          <a:xfrm>
            <a:off x="482600" y="1493838"/>
            <a:ext cx="82153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 TUŞU</a:t>
            </a: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482600" y="2422525"/>
            <a:ext cx="4071938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3600"/>
              <a:t>Programlardan çıkış için kullanılır.</a:t>
            </a:r>
          </a:p>
          <a:p>
            <a:pPr eaLnBrk="1" hangingPunct="1"/>
            <a:endParaRPr lang="tr-TR" sz="3600"/>
          </a:p>
          <a:p>
            <a:pPr eaLnBrk="1" hangingPunct="1"/>
            <a:r>
              <a:rPr lang="tr-TR" sz="3600"/>
              <a:t>Yapılmaktan olan işlemin iptali için kullanılır.</a:t>
            </a:r>
            <a:endParaRPr lang="tr-TR" sz="280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600" y="2994025"/>
            <a:ext cx="2214563" cy="241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68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3" descr="C:\Users\Administrator\Desktop\Yeni klasör\pngler2\pngler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0"/>
            <a:ext cx="917892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5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99" b="34550"/>
          <a:stretch>
            <a:fillRect/>
          </a:stretch>
        </p:blipFill>
        <p:spPr bwMode="auto">
          <a:xfrm>
            <a:off x="7793038" y="-26988"/>
            <a:ext cx="1325562" cy="64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Yuvarlatılmış Dikdörtgen 7"/>
          <p:cNvSpPr/>
          <p:nvPr/>
        </p:nvSpPr>
        <p:spPr>
          <a:xfrm>
            <a:off x="658813" y="476250"/>
            <a:ext cx="6480175" cy="68421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lang="tr-TR" sz="2400" b="1" dirty="0" smtClean="0"/>
              <a:t>KLAVYEDE TUŞLAR</a:t>
            </a:r>
            <a:endParaRPr lang="tr-TR" sz="2400" dirty="0"/>
          </a:p>
        </p:txBody>
      </p:sp>
      <p:sp>
        <p:nvSpPr>
          <p:cNvPr id="5" name="7 Metin kutusu"/>
          <p:cNvSpPr txBox="1"/>
          <p:nvPr/>
        </p:nvSpPr>
        <p:spPr>
          <a:xfrm>
            <a:off x="346075" y="1527175"/>
            <a:ext cx="82153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SPACE (BOŞLUK) TUŞU</a:t>
            </a: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306388" y="2235200"/>
            <a:ext cx="8001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2800"/>
              <a:t>Yazı yazarken bir karakterlik boşluk bırakmamızı sağlar.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44850"/>
            <a:ext cx="8228013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5 Oval"/>
          <p:cNvSpPr/>
          <p:nvPr/>
        </p:nvSpPr>
        <p:spPr>
          <a:xfrm>
            <a:off x="300038" y="3744913"/>
            <a:ext cx="7429500" cy="19288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r-TR" sz="2000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64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64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3" descr="C:\Users\Administrator\Desktop\Yeni klasör\pngler2\pngler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0"/>
            <a:ext cx="917892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79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99" b="34550"/>
          <a:stretch>
            <a:fillRect/>
          </a:stretch>
        </p:blipFill>
        <p:spPr bwMode="auto">
          <a:xfrm>
            <a:off x="7793038" y="-26988"/>
            <a:ext cx="1325562" cy="64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Yuvarlatılmış Dikdörtgen 7"/>
          <p:cNvSpPr/>
          <p:nvPr/>
        </p:nvSpPr>
        <p:spPr>
          <a:xfrm>
            <a:off x="658813" y="476250"/>
            <a:ext cx="6480175" cy="68421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lang="tr-TR" sz="2400" b="1" dirty="0" smtClean="0"/>
              <a:t>KLAVYEDE TUŞLAR</a:t>
            </a:r>
            <a:endParaRPr lang="tr-TR" sz="2400" dirty="0"/>
          </a:p>
        </p:txBody>
      </p:sp>
      <p:sp>
        <p:nvSpPr>
          <p:cNvPr id="10" name="4 Dikdörtgen"/>
          <p:cNvSpPr/>
          <p:nvPr/>
        </p:nvSpPr>
        <p:spPr>
          <a:xfrm rot="5400000">
            <a:off x="5898815" y="3590765"/>
            <a:ext cx="5661247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tr-TR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  Y  G  U  L  A  M  A</a:t>
            </a:r>
          </a:p>
        </p:txBody>
      </p:sp>
      <p:sp>
        <p:nvSpPr>
          <p:cNvPr id="6" name="7 Metin kutusu"/>
          <p:cNvSpPr txBox="1"/>
          <p:nvPr/>
        </p:nvSpPr>
        <p:spPr>
          <a:xfrm>
            <a:off x="285750" y="1214438"/>
            <a:ext cx="82153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SAPCE TUŞU</a:t>
            </a:r>
          </a:p>
        </p:txBody>
      </p:sp>
      <p:sp>
        <p:nvSpPr>
          <p:cNvPr id="7" name="8 Metin kutusu"/>
          <p:cNvSpPr txBox="1">
            <a:spLocks noChangeArrowheads="1"/>
          </p:cNvSpPr>
          <p:nvPr/>
        </p:nvSpPr>
        <p:spPr bwMode="auto">
          <a:xfrm>
            <a:off x="285750" y="1878013"/>
            <a:ext cx="80010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2800"/>
              <a:t>SPACE TUŞUNU KULLANIP BOŞLUK BIRAKARAK  AŞAĞIDAKİ  METNİ  YAZIN.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2878138"/>
            <a:ext cx="8358187" cy="364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6 Metin kutusu"/>
          <p:cNvSpPr txBox="1">
            <a:spLocks noChangeArrowheads="1"/>
          </p:cNvSpPr>
          <p:nvPr/>
        </p:nvSpPr>
        <p:spPr bwMode="auto">
          <a:xfrm>
            <a:off x="428625" y="4719638"/>
            <a:ext cx="7929563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5400"/>
              <a:t>[  (          1   +   3        )  ]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C:\Users\Administrator\Desktop\Yeni klasör\pngler2\pngler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0"/>
            <a:ext cx="917892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99" b="34550"/>
          <a:stretch>
            <a:fillRect/>
          </a:stretch>
        </p:blipFill>
        <p:spPr bwMode="auto">
          <a:xfrm>
            <a:off x="7793038" y="-26988"/>
            <a:ext cx="1325562" cy="64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Yuvarlatılmış Dikdörtgen 7"/>
          <p:cNvSpPr/>
          <p:nvPr/>
        </p:nvSpPr>
        <p:spPr>
          <a:xfrm>
            <a:off x="658813" y="476250"/>
            <a:ext cx="6480175" cy="68421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lang="tr-TR" sz="2400" b="1" dirty="0" smtClean="0"/>
              <a:t>KLAVYEDE TUŞLAR</a:t>
            </a:r>
            <a:endParaRPr lang="tr-TR" sz="2400" dirty="0"/>
          </a:p>
        </p:txBody>
      </p:sp>
      <p:sp>
        <p:nvSpPr>
          <p:cNvPr id="5" name="7 Metin kutusu"/>
          <p:cNvSpPr txBox="1"/>
          <p:nvPr/>
        </p:nvSpPr>
        <p:spPr>
          <a:xfrm>
            <a:off x="382588" y="1414463"/>
            <a:ext cx="82169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Klavye Çeşitleri</a:t>
            </a: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382588" y="2343150"/>
            <a:ext cx="807402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3600"/>
              <a:t>Q ve F olmak üzere iki çeşit klavye vardır. Klavyenin en sol üst köşesindeki harfe göre ismini alır.  Dizilimleri farklıdır. </a:t>
            </a:r>
            <a:endParaRPr lang="tr-TR" sz="280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1650" y="4778375"/>
            <a:ext cx="1143000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588" y="4772025"/>
            <a:ext cx="1071562" cy="103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6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6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" descr="C:\Users\Administrator\Desktop\Yeni klasör\pngler2\pngler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0"/>
            <a:ext cx="917892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3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99" b="34550"/>
          <a:stretch>
            <a:fillRect/>
          </a:stretch>
        </p:blipFill>
        <p:spPr bwMode="auto">
          <a:xfrm>
            <a:off x="7793038" y="-26988"/>
            <a:ext cx="1325562" cy="64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Yuvarlatılmış Dikdörtgen 7"/>
          <p:cNvSpPr/>
          <p:nvPr/>
        </p:nvSpPr>
        <p:spPr>
          <a:xfrm>
            <a:off x="658813" y="476250"/>
            <a:ext cx="6480175" cy="68421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lang="tr-TR" sz="2400" b="1" dirty="0" smtClean="0"/>
              <a:t>KLAVYEDE TUŞLAR</a:t>
            </a:r>
            <a:endParaRPr lang="tr-TR" sz="2400" dirty="0"/>
          </a:p>
        </p:txBody>
      </p:sp>
      <p:sp>
        <p:nvSpPr>
          <p:cNvPr id="11" name="7 Metin kutusu"/>
          <p:cNvSpPr txBox="1"/>
          <p:nvPr/>
        </p:nvSpPr>
        <p:spPr>
          <a:xfrm>
            <a:off x="592138" y="1647825"/>
            <a:ext cx="821531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tr-T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 TUŞU</a:t>
            </a:r>
          </a:p>
        </p:txBody>
      </p:sp>
      <p:sp>
        <p:nvSpPr>
          <p:cNvPr id="12" name="8 Metin kutusu"/>
          <p:cNvSpPr txBox="1">
            <a:spLocks noChangeArrowheads="1"/>
          </p:cNvSpPr>
          <p:nvPr/>
        </p:nvSpPr>
        <p:spPr bwMode="auto">
          <a:xfrm>
            <a:off x="949325" y="3433763"/>
            <a:ext cx="4071938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3600"/>
              <a:t>Yazı yazarken birden fazla karakter boşluk bırakmayı sağlar.</a:t>
            </a:r>
            <a:endParaRPr lang="tr-TR" sz="280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75" y="1790700"/>
            <a:ext cx="7905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4200" y="3148013"/>
            <a:ext cx="23812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6 Oval"/>
          <p:cNvSpPr/>
          <p:nvPr/>
        </p:nvSpPr>
        <p:spPr>
          <a:xfrm>
            <a:off x="5449888" y="3505200"/>
            <a:ext cx="2214562" cy="19288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r-TR" sz="2000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76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776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3" descr="C:\Users\Administrator\Desktop\Yeni klasör\pngler2\pngler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0"/>
            <a:ext cx="917892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1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99" b="34550"/>
          <a:stretch>
            <a:fillRect/>
          </a:stretch>
        </p:blipFill>
        <p:spPr bwMode="auto">
          <a:xfrm>
            <a:off x="7793038" y="-26988"/>
            <a:ext cx="1325562" cy="64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Yuvarlatılmış Dikdörtgen 7"/>
          <p:cNvSpPr/>
          <p:nvPr/>
        </p:nvSpPr>
        <p:spPr>
          <a:xfrm>
            <a:off x="658813" y="476250"/>
            <a:ext cx="6480175" cy="68421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lang="tr-TR" sz="2400" b="1" dirty="0" smtClean="0"/>
              <a:t>KLAVYEDE TUŞLAR</a:t>
            </a:r>
            <a:endParaRPr lang="tr-TR" sz="2400" dirty="0"/>
          </a:p>
        </p:txBody>
      </p:sp>
      <p:sp>
        <p:nvSpPr>
          <p:cNvPr id="5" name="7 Metin kutusu"/>
          <p:cNvSpPr txBox="1"/>
          <p:nvPr/>
        </p:nvSpPr>
        <p:spPr>
          <a:xfrm>
            <a:off x="658813" y="1181100"/>
            <a:ext cx="821531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DELETE TUŞU</a:t>
            </a: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658813" y="2109788"/>
            <a:ext cx="7643812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2800"/>
              <a:t>Seçili öğeyi silmek için kullanılır.</a:t>
            </a:r>
          </a:p>
          <a:p>
            <a:pPr eaLnBrk="1" hangingPunct="1"/>
            <a:endParaRPr lang="tr-TR" sz="2800"/>
          </a:p>
          <a:p>
            <a:pPr eaLnBrk="1" hangingPunct="1"/>
            <a:r>
              <a:rPr lang="tr-TR" sz="2800"/>
              <a:t>Yazı yazarken Delete Tuşuna basılırsa bir sağdaki karakter silinir. 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313" y="3609975"/>
            <a:ext cx="2867025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5 Oval"/>
          <p:cNvSpPr/>
          <p:nvPr/>
        </p:nvSpPr>
        <p:spPr>
          <a:xfrm>
            <a:off x="5016500" y="4824413"/>
            <a:ext cx="2214563" cy="18573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r-TR" sz="2000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58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758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3" descr="C:\Users\Administrator\Desktop\Yeni klasör\pngler2\pngler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0"/>
            <a:ext cx="917892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5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99" b="34550"/>
          <a:stretch>
            <a:fillRect/>
          </a:stretch>
        </p:blipFill>
        <p:spPr bwMode="auto">
          <a:xfrm>
            <a:off x="7793038" y="-26988"/>
            <a:ext cx="1325562" cy="64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Yuvarlatılmış Dikdörtgen 7"/>
          <p:cNvSpPr/>
          <p:nvPr/>
        </p:nvSpPr>
        <p:spPr>
          <a:xfrm>
            <a:off x="658813" y="476250"/>
            <a:ext cx="6480175" cy="68421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lang="tr-TR" sz="2400" b="1" dirty="0" smtClean="0"/>
              <a:t>KLAVYEDE TUŞLAR</a:t>
            </a:r>
            <a:endParaRPr lang="tr-TR" sz="2400" dirty="0"/>
          </a:p>
        </p:txBody>
      </p:sp>
      <p:sp>
        <p:nvSpPr>
          <p:cNvPr id="10" name="4 Dikdörtgen"/>
          <p:cNvSpPr/>
          <p:nvPr/>
        </p:nvSpPr>
        <p:spPr>
          <a:xfrm rot="5400000">
            <a:off x="5898815" y="3590765"/>
            <a:ext cx="5661247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tr-TR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  Y  G  U  L  A  M  A</a:t>
            </a:r>
          </a:p>
        </p:txBody>
      </p:sp>
      <p:sp>
        <p:nvSpPr>
          <p:cNvPr id="6" name="7 Metin kutusu"/>
          <p:cNvSpPr txBox="1"/>
          <p:nvPr/>
        </p:nvSpPr>
        <p:spPr>
          <a:xfrm>
            <a:off x="428625" y="1543050"/>
            <a:ext cx="82153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DELETE TUŞU</a:t>
            </a:r>
          </a:p>
        </p:txBody>
      </p:sp>
      <p:sp>
        <p:nvSpPr>
          <p:cNvPr id="7" name="8 Metin kutusu"/>
          <p:cNvSpPr txBox="1">
            <a:spLocks noChangeArrowheads="1"/>
          </p:cNvSpPr>
          <p:nvPr/>
        </p:nvSpPr>
        <p:spPr bwMode="auto">
          <a:xfrm>
            <a:off x="428625" y="2328863"/>
            <a:ext cx="8001000" cy="323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tr-TR" sz="2800"/>
              <a:t>WORD PROGRAMINDA </a:t>
            </a:r>
            <a:r>
              <a:rPr lang="tr-TR" sz="3600"/>
              <a:t>YOZGAT</a:t>
            </a:r>
            <a:r>
              <a:rPr lang="tr-TR" sz="2800"/>
              <a:t> KELİMESİNİ YAZIN</a:t>
            </a:r>
          </a:p>
          <a:p>
            <a:pPr eaLnBrk="1" hangingPunct="1">
              <a:buFont typeface="Arial" charset="0"/>
              <a:buChar char="•"/>
            </a:pPr>
            <a:r>
              <a:rPr lang="tr-TR" sz="2800"/>
              <a:t>İMLECİ KELİMENİN EN BAŞINA GETİRİN</a:t>
            </a:r>
          </a:p>
          <a:p>
            <a:pPr eaLnBrk="1" hangingPunct="1">
              <a:buFont typeface="Arial" charset="0"/>
              <a:buChar char="•"/>
            </a:pPr>
            <a:r>
              <a:rPr lang="tr-TR" sz="2800"/>
              <a:t>DELETE TUŞUNA BASIP PARMAĞINIZI ÇEKİN.</a:t>
            </a:r>
          </a:p>
          <a:p>
            <a:pPr eaLnBrk="1" hangingPunct="1">
              <a:buFont typeface="Arial" charset="0"/>
              <a:buChar char="•"/>
            </a:pPr>
            <a:r>
              <a:rPr lang="tr-TR" sz="2800"/>
              <a:t>BU İŞLEMİ HER YAPIŞINIZDA İMLECİN SAĞINDAKİ BİRER KARAKTERİN HER SEFERİNDE SİLİNDİĞİNİ GÖRECEKSİNİZ.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3" descr="C:\Users\Administrator\Desktop\Yeni klasör\pngler2\pngler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0"/>
            <a:ext cx="917892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9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99" b="34550"/>
          <a:stretch>
            <a:fillRect/>
          </a:stretch>
        </p:blipFill>
        <p:spPr bwMode="auto">
          <a:xfrm>
            <a:off x="7793038" y="-26988"/>
            <a:ext cx="1325562" cy="64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Yuvarlatılmış Dikdörtgen 7"/>
          <p:cNvSpPr/>
          <p:nvPr/>
        </p:nvSpPr>
        <p:spPr>
          <a:xfrm>
            <a:off x="658813" y="476250"/>
            <a:ext cx="6480175" cy="68421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lang="tr-TR" sz="2400" b="1" dirty="0" smtClean="0"/>
              <a:t>KLAVYEDE TUŞLAR</a:t>
            </a:r>
            <a:endParaRPr lang="tr-TR" sz="2400" dirty="0"/>
          </a:p>
        </p:txBody>
      </p:sp>
      <p:sp>
        <p:nvSpPr>
          <p:cNvPr id="5" name="7 Metin kutusu"/>
          <p:cNvSpPr txBox="1"/>
          <p:nvPr/>
        </p:nvSpPr>
        <p:spPr>
          <a:xfrm>
            <a:off x="374650" y="1147763"/>
            <a:ext cx="82153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tr-T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BACKSPACE TUŞU</a:t>
            </a: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946150" y="2362200"/>
            <a:ext cx="407193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3600"/>
              <a:t>Yazı yazarken basıldığında bir soldaki karakteri silmeye yarar.</a:t>
            </a:r>
            <a:endParaRPr lang="tr-TR" sz="2800"/>
          </a:p>
        </p:txBody>
      </p:sp>
      <p:sp>
        <p:nvSpPr>
          <p:cNvPr id="7" name="4 Sol Ok"/>
          <p:cNvSpPr/>
          <p:nvPr/>
        </p:nvSpPr>
        <p:spPr>
          <a:xfrm>
            <a:off x="517525" y="1433513"/>
            <a:ext cx="642938" cy="214312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275" y="3433763"/>
            <a:ext cx="3952875" cy="316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6 Oval"/>
          <p:cNvSpPr/>
          <p:nvPr/>
        </p:nvSpPr>
        <p:spPr>
          <a:xfrm>
            <a:off x="4660900" y="3790950"/>
            <a:ext cx="2786063" cy="18573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r-TR" sz="2000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48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848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3" descr="C:\Users\Administrator\Desktop\Yeni klasör\pngler2\pngler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0"/>
            <a:ext cx="917892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7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99" b="34550"/>
          <a:stretch>
            <a:fillRect/>
          </a:stretch>
        </p:blipFill>
        <p:spPr bwMode="auto">
          <a:xfrm>
            <a:off x="7793038" y="-26988"/>
            <a:ext cx="1325562" cy="64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Yuvarlatılmış Dikdörtgen 7"/>
          <p:cNvSpPr/>
          <p:nvPr/>
        </p:nvSpPr>
        <p:spPr>
          <a:xfrm>
            <a:off x="658813" y="476250"/>
            <a:ext cx="6480175" cy="68421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lang="tr-TR" sz="2400" b="1" dirty="0" smtClean="0"/>
              <a:t>KLAVYEDE TUŞLAR</a:t>
            </a:r>
            <a:endParaRPr lang="tr-TR" sz="2400" dirty="0"/>
          </a:p>
        </p:txBody>
      </p:sp>
      <p:sp>
        <p:nvSpPr>
          <p:cNvPr id="5" name="7 Metin kutusu"/>
          <p:cNvSpPr txBox="1"/>
          <p:nvPr/>
        </p:nvSpPr>
        <p:spPr>
          <a:xfrm>
            <a:off x="500063" y="1484313"/>
            <a:ext cx="821531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 TUŞU</a:t>
            </a: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1000125" y="2555875"/>
            <a:ext cx="4071938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3600"/>
              <a:t>Yazı yazarken imleci satırın en başına getirir.</a:t>
            </a:r>
            <a:endParaRPr lang="tr-TR" sz="280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4056063"/>
            <a:ext cx="235267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5 Oval"/>
          <p:cNvSpPr/>
          <p:nvPr/>
        </p:nvSpPr>
        <p:spPr>
          <a:xfrm>
            <a:off x="5357813" y="4127500"/>
            <a:ext cx="1428750" cy="13573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r-TR" sz="2000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38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38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3" descr="C:\Users\Administrator\Desktop\Yeni klasör\pngler2\pngler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0"/>
            <a:ext cx="917892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5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99" b="34550"/>
          <a:stretch>
            <a:fillRect/>
          </a:stretch>
        </p:blipFill>
        <p:spPr bwMode="auto">
          <a:xfrm>
            <a:off x="7793038" y="-26988"/>
            <a:ext cx="1325562" cy="64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Yuvarlatılmış Dikdörtgen 7"/>
          <p:cNvSpPr/>
          <p:nvPr/>
        </p:nvSpPr>
        <p:spPr>
          <a:xfrm>
            <a:off x="658813" y="476250"/>
            <a:ext cx="6480175" cy="68421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lang="tr-TR" sz="2400" b="1" dirty="0" smtClean="0"/>
              <a:t>KLAVYEDE TUŞLAR</a:t>
            </a:r>
            <a:endParaRPr lang="tr-TR" sz="2400" dirty="0"/>
          </a:p>
        </p:txBody>
      </p:sp>
      <p:sp>
        <p:nvSpPr>
          <p:cNvPr id="5" name="7 Metin kutusu"/>
          <p:cNvSpPr txBox="1"/>
          <p:nvPr/>
        </p:nvSpPr>
        <p:spPr>
          <a:xfrm>
            <a:off x="234950" y="1500188"/>
            <a:ext cx="82153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TUŞU</a:t>
            </a: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949325" y="2786063"/>
            <a:ext cx="4071938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3600"/>
              <a:t>Yazı yazarken imleci satırın en sonuna getirir.</a:t>
            </a:r>
            <a:endParaRPr lang="tr-TR" sz="280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075" y="4071938"/>
            <a:ext cx="2619375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5 Oval"/>
          <p:cNvSpPr/>
          <p:nvPr/>
        </p:nvSpPr>
        <p:spPr>
          <a:xfrm>
            <a:off x="5164138" y="4786313"/>
            <a:ext cx="1428750" cy="13573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r-TR" sz="2000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28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28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3" descr="C:\Users\Administrator\Desktop\Yeni klasör\pngler2\pngler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0"/>
            <a:ext cx="917892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3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99" b="34550"/>
          <a:stretch>
            <a:fillRect/>
          </a:stretch>
        </p:blipFill>
        <p:spPr bwMode="auto">
          <a:xfrm>
            <a:off x="7793038" y="-26988"/>
            <a:ext cx="1325562" cy="64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Yuvarlatılmış Dikdörtgen 7"/>
          <p:cNvSpPr/>
          <p:nvPr/>
        </p:nvSpPr>
        <p:spPr>
          <a:xfrm>
            <a:off x="658813" y="476250"/>
            <a:ext cx="6480175" cy="68421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lang="tr-TR" sz="2400" b="1" dirty="0" smtClean="0"/>
              <a:t>KLAVYEDE TUŞLAR</a:t>
            </a:r>
            <a:endParaRPr lang="tr-TR" sz="2400" dirty="0"/>
          </a:p>
        </p:txBody>
      </p:sp>
      <p:sp>
        <p:nvSpPr>
          <p:cNvPr id="10" name="7 Metin kutusu"/>
          <p:cNvSpPr txBox="1"/>
          <p:nvPr/>
        </p:nvSpPr>
        <p:spPr>
          <a:xfrm>
            <a:off x="593725" y="1490663"/>
            <a:ext cx="82153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 UP TUŞU</a:t>
            </a:r>
          </a:p>
        </p:txBody>
      </p:sp>
      <p:sp>
        <p:nvSpPr>
          <p:cNvPr id="11" name="8 Metin kutusu"/>
          <p:cNvSpPr txBox="1">
            <a:spLocks noChangeArrowheads="1"/>
          </p:cNvSpPr>
          <p:nvPr/>
        </p:nvSpPr>
        <p:spPr bwMode="auto">
          <a:xfrm>
            <a:off x="1214438" y="2422525"/>
            <a:ext cx="407193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2800"/>
              <a:t>Birden fazla sayfalı belgelerde imleci bir üst sayfaya yerleştirir.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188" y="3351213"/>
            <a:ext cx="2771775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5 Oval"/>
          <p:cNvSpPr/>
          <p:nvPr/>
        </p:nvSpPr>
        <p:spPr>
          <a:xfrm>
            <a:off x="5357813" y="3494088"/>
            <a:ext cx="1428750" cy="13573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r-TR" sz="2000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3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3" descr="C:\Users\Administrator\Desktop\Yeni klasör\pngler2\pngler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0"/>
            <a:ext cx="917892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1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99" b="34550"/>
          <a:stretch>
            <a:fillRect/>
          </a:stretch>
        </p:blipFill>
        <p:spPr bwMode="auto">
          <a:xfrm>
            <a:off x="7793038" y="-26988"/>
            <a:ext cx="1325562" cy="64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Yuvarlatılmış Dikdörtgen 7"/>
          <p:cNvSpPr/>
          <p:nvPr/>
        </p:nvSpPr>
        <p:spPr>
          <a:xfrm>
            <a:off x="658813" y="476250"/>
            <a:ext cx="6480175" cy="68421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lang="tr-TR" sz="2400" b="1" dirty="0" smtClean="0"/>
              <a:t>KLAVYEDE TUŞLAR</a:t>
            </a:r>
            <a:endParaRPr lang="tr-TR" sz="2400" dirty="0"/>
          </a:p>
        </p:txBody>
      </p:sp>
      <p:sp>
        <p:nvSpPr>
          <p:cNvPr id="5" name="8 Metin kutusu"/>
          <p:cNvSpPr txBox="1">
            <a:spLocks noChangeArrowheads="1"/>
          </p:cNvSpPr>
          <p:nvPr/>
        </p:nvSpPr>
        <p:spPr bwMode="auto">
          <a:xfrm>
            <a:off x="928688" y="2133600"/>
            <a:ext cx="4071937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3600"/>
              <a:t>Birden fazla sayfalı belgelerden imleci bir alt sayfaya yerleştirir.</a:t>
            </a:r>
            <a:endParaRPr lang="tr-TR" sz="280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3419475"/>
            <a:ext cx="2771775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5 Oval"/>
          <p:cNvSpPr/>
          <p:nvPr/>
        </p:nvSpPr>
        <p:spPr>
          <a:xfrm>
            <a:off x="5072063" y="4919663"/>
            <a:ext cx="1428750" cy="13573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r-TR" sz="2000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7 Metin kutusu"/>
          <p:cNvSpPr txBox="1"/>
          <p:nvPr/>
        </p:nvSpPr>
        <p:spPr>
          <a:xfrm>
            <a:off x="446088" y="1268413"/>
            <a:ext cx="82169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 DOWN TUŞU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44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44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6440"/>
                            </p:stCondLst>
                            <p:childTnLst>
                              <p:par>
                                <p:cTn id="1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C:\Users\Administrator\Desktop\Yeni klasör\pngler2\pngler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0"/>
            <a:ext cx="917892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99" b="34550"/>
          <a:stretch>
            <a:fillRect/>
          </a:stretch>
        </p:blipFill>
        <p:spPr bwMode="auto">
          <a:xfrm>
            <a:off x="7793038" y="-26988"/>
            <a:ext cx="1325562" cy="64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Yuvarlatılmış Dikdörtgen 7"/>
          <p:cNvSpPr/>
          <p:nvPr/>
        </p:nvSpPr>
        <p:spPr>
          <a:xfrm>
            <a:off x="658813" y="476250"/>
            <a:ext cx="6480175" cy="68421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lang="tr-TR" sz="2400" b="1" dirty="0" smtClean="0"/>
              <a:t>KLAVYEDE TUŞLAR</a:t>
            </a:r>
            <a:endParaRPr lang="tr-TR" sz="2400" dirty="0"/>
          </a:p>
        </p:txBody>
      </p:sp>
      <p:sp>
        <p:nvSpPr>
          <p:cNvPr id="5" name="7 Metin kutusu"/>
          <p:cNvSpPr txBox="1"/>
          <p:nvPr/>
        </p:nvSpPr>
        <p:spPr>
          <a:xfrm>
            <a:off x="663575" y="1444625"/>
            <a:ext cx="82153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RAKAMLAR</a:t>
            </a: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663575" y="2373313"/>
            <a:ext cx="8001000" cy="298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3600"/>
              <a:t>Rakamlar klavye üzerinde iki alanda bulunur.</a:t>
            </a:r>
          </a:p>
          <a:p>
            <a:pPr eaLnBrk="1" hangingPunct="1"/>
            <a:endParaRPr lang="tr-TR" sz="3600"/>
          </a:p>
          <a:p>
            <a:pPr eaLnBrk="1" hangingPunct="1"/>
            <a:r>
              <a:rPr lang="tr-TR" sz="4400" b="1">
                <a:solidFill>
                  <a:srgbClr val="FF0000"/>
                </a:solidFill>
              </a:rPr>
              <a:t>1-</a:t>
            </a:r>
            <a:r>
              <a:rPr lang="tr-TR" sz="4400" b="1"/>
              <a:t> </a:t>
            </a:r>
            <a:r>
              <a:rPr lang="tr-TR" sz="3600"/>
              <a:t>Harflerin üzerinde yan yana dizilmiş bir şekilde bulunur.</a:t>
            </a:r>
            <a:endParaRPr lang="tr-TR" sz="280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13" y="5516563"/>
            <a:ext cx="78962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38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C:\Users\Administrator\Desktop\Yeni klasör\pngler2\pngler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0"/>
            <a:ext cx="917892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99" b="34550"/>
          <a:stretch>
            <a:fillRect/>
          </a:stretch>
        </p:blipFill>
        <p:spPr bwMode="auto">
          <a:xfrm>
            <a:off x="7793038" y="-26988"/>
            <a:ext cx="1325562" cy="64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Yuvarlatılmış Dikdörtgen 7"/>
          <p:cNvSpPr/>
          <p:nvPr/>
        </p:nvSpPr>
        <p:spPr>
          <a:xfrm>
            <a:off x="658813" y="476250"/>
            <a:ext cx="6480175" cy="68421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lang="tr-TR" sz="2400" b="1" dirty="0" smtClean="0"/>
              <a:t>KLAVYEDE TUŞLAR</a:t>
            </a:r>
            <a:endParaRPr lang="tr-TR" sz="2400" dirty="0"/>
          </a:p>
        </p:txBody>
      </p:sp>
      <p:sp>
        <p:nvSpPr>
          <p:cNvPr id="5" name="7 Metin kutusu"/>
          <p:cNvSpPr txBox="1"/>
          <p:nvPr/>
        </p:nvSpPr>
        <p:spPr>
          <a:xfrm>
            <a:off x="674688" y="1263650"/>
            <a:ext cx="821531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RAKAMLAR</a:t>
            </a: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674688" y="2478088"/>
            <a:ext cx="4071937" cy="243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4400" b="1">
                <a:solidFill>
                  <a:srgbClr val="FF0000"/>
                </a:solidFill>
              </a:rPr>
              <a:t>2-</a:t>
            </a:r>
            <a:r>
              <a:rPr lang="tr-TR" sz="4400" b="1"/>
              <a:t> </a:t>
            </a:r>
            <a:r>
              <a:rPr lang="tr-TR" sz="3600" b="1"/>
              <a:t>Klavyenin en sağında 3’erli gruplanmış şekilde bulunur.</a:t>
            </a:r>
            <a:endParaRPr lang="tr-TR" sz="2800" b="1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813" y="1763713"/>
            <a:ext cx="3290887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78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C:\Users\Administrator\Desktop\Yeni klasör\pngler2\pngler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0"/>
            <a:ext cx="917892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99" b="34550"/>
          <a:stretch>
            <a:fillRect/>
          </a:stretch>
        </p:blipFill>
        <p:spPr bwMode="auto">
          <a:xfrm>
            <a:off x="7793038" y="-26988"/>
            <a:ext cx="1325562" cy="64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Yuvarlatılmış Dikdörtgen 7"/>
          <p:cNvSpPr/>
          <p:nvPr/>
        </p:nvSpPr>
        <p:spPr>
          <a:xfrm>
            <a:off x="658813" y="476250"/>
            <a:ext cx="6480175" cy="68421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lang="tr-TR" sz="2400" b="1" dirty="0" smtClean="0"/>
              <a:t>KLAVYEDE TUŞLAR</a:t>
            </a:r>
            <a:endParaRPr lang="tr-TR" sz="2400" dirty="0"/>
          </a:p>
        </p:txBody>
      </p:sp>
      <p:sp>
        <p:nvSpPr>
          <p:cNvPr id="6" name="7 Metin kutusu"/>
          <p:cNvSpPr txBox="1"/>
          <p:nvPr/>
        </p:nvSpPr>
        <p:spPr>
          <a:xfrm>
            <a:off x="357188" y="1343025"/>
            <a:ext cx="821531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 LOCK TUŞU VE IŞIĞI</a:t>
            </a:r>
          </a:p>
        </p:txBody>
      </p:sp>
      <p:sp>
        <p:nvSpPr>
          <p:cNvPr id="7" name="8 Metin kutusu"/>
          <p:cNvSpPr txBox="1">
            <a:spLocks noChangeArrowheads="1"/>
          </p:cNvSpPr>
          <p:nvPr/>
        </p:nvSpPr>
        <p:spPr bwMode="auto">
          <a:xfrm>
            <a:off x="428625" y="2057400"/>
            <a:ext cx="4071938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3200"/>
              <a:t>En sağdaki rakamların kullanılabilmesi için NUM LOCK ışığının yanması gerekir. </a:t>
            </a:r>
            <a:endParaRPr lang="tr-TR" sz="240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25" y="3914775"/>
            <a:ext cx="1846263" cy="250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5 Oval"/>
          <p:cNvSpPr/>
          <p:nvPr/>
        </p:nvSpPr>
        <p:spPr>
          <a:xfrm>
            <a:off x="5508625" y="3843338"/>
            <a:ext cx="762000" cy="7381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r-TR" sz="2000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88" y="2414588"/>
            <a:ext cx="404812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9 Oval"/>
          <p:cNvSpPr/>
          <p:nvPr/>
        </p:nvSpPr>
        <p:spPr>
          <a:xfrm>
            <a:off x="4071938" y="2200275"/>
            <a:ext cx="1714500" cy="1714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r-TR" sz="2000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3" name="13 Metin kutusu"/>
          <p:cNvSpPr txBox="1">
            <a:spLocks noChangeArrowheads="1"/>
          </p:cNvSpPr>
          <p:nvPr/>
        </p:nvSpPr>
        <p:spPr bwMode="auto">
          <a:xfrm>
            <a:off x="392113" y="4362450"/>
            <a:ext cx="4929187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3200"/>
              <a:t>Bu ışık  sağdaki rakamların sol üst köşesinde bulunan Num Lock tuşu ile yakılabilir söndürülebilir.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44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44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 descr="C:\Users\Administrator\Desktop\Yeni klasör\pngler2\pngler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0"/>
            <a:ext cx="917892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99" b="34550"/>
          <a:stretch>
            <a:fillRect/>
          </a:stretch>
        </p:blipFill>
        <p:spPr bwMode="auto">
          <a:xfrm>
            <a:off x="7793038" y="-26988"/>
            <a:ext cx="1325562" cy="64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Yuvarlatılmış Dikdörtgen 7"/>
          <p:cNvSpPr/>
          <p:nvPr/>
        </p:nvSpPr>
        <p:spPr>
          <a:xfrm>
            <a:off x="658813" y="476250"/>
            <a:ext cx="6480175" cy="68421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lang="tr-TR" sz="2400" b="1" dirty="0" smtClean="0"/>
              <a:t>KLAVYEDE TUŞLAR</a:t>
            </a:r>
            <a:endParaRPr lang="tr-TR" sz="2400" dirty="0"/>
          </a:p>
        </p:txBody>
      </p:sp>
      <p:sp>
        <p:nvSpPr>
          <p:cNvPr id="5" name="7 Metin kutusu"/>
          <p:cNvSpPr txBox="1"/>
          <p:nvPr/>
        </p:nvSpPr>
        <p:spPr>
          <a:xfrm>
            <a:off x="487363" y="1146175"/>
            <a:ext cx="821531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CAPS LOCK TUŞU VE IŞIĞI</a:t>
            </a: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487363" y="2003425"/>
            <a:ext cx="40005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3200"/>
              <a:t>CAPS LOCK ışığı yanıyorsa harfler büyük yazılır. (A B C)</a:t>
            </a:r>
          </a:p>
          <a:p>
            <a:pPr eaLnBrk="1" hangingPunct="1"/>
            <a:r>
              <a:rPr lang="tr-TR" sz="3200"/>
              <a:t>Yanmıyorsa küçük yazılır. (a b c)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988" y="2217738"/>
            <a:ext cx="404812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5 Oval"/>
          <p:cNvSpPr/>
          <p:nvPr/>
        </p:nvSpPr>
        <p:spPr>
          <a:xfrm>
            <a:off x="5988050" y="1931988"/>
            <a:ext cx="1500188" cy="1714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r-TR" sz="2000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7163" y="3960813"/>
            <a:ext cx="2295525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9 Oval"/>
          <p:cNvSpPr/>
          <p:nvPr/>
        </p:nvSpPr>
        <p:spPr>
          <a:xfrm>
            <a:off x="5148263" y="4932363"/>
            <a:ext cx="1844675" cy="7461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r-TR" sz="2000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2" name="10 Metin kutusu"/>
          <p:cNvSpPr txBox="1">
            <a:spLocks noChangeArrowheads="1"/>
          </p:cNvSpPr>
          <p:nvPr/>
        </p:nvSpPr>
        <p:spPr bwMode="auto">
          <a:xfrm>
            <a:off x="487363" y="4646613"/>
            <a:ext cx="4286250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3200"/>
              <a:t>Bu ışık klavyenin en solunda bulunan Caps Lock tuşu ile yakılabilir söndürülebilir.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84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784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92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492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 descr="C:\Users\Administrator\Desktop\Yeni klasör\pngler2\pngler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0"/>
            <a:ext cx="917892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99" b="34550"/>
          <a:stretch>
            <a:fillRect/>
          </a:stretch>
        </p:blipFill>
        <p:spPr bwMode="auto">
          <a:xfrm>
            <a:off x="7793038" y="-26988"/>
            <a:ext cx="1325562" cy="64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Yuvarlatılmış Dikdörtgen 7"/>
          <p:cNvSpPr/>
          <p:nvPr/>
        </p:nvSpPr>
        <p:spPr>
          <a:xfrm>
            <a:off x="658813" y="476250"/>
            <a:ext cx="6480175" cy="68421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lang="tr-TR" sz="2400" b="1" dirty="0" smtClean="0"/>
              <a:t>KLAVYEDE TUŞLAR</a:t>
            </a:r>
            <a:endParaRPr lang="tr-TR" sz="2400" dirty="0"/>
          </a:p>
        </p:txBody>
      </p:sp>
      <p:sp>
        <p:nvSpPr>
          <p:cNvPr id="5" name="7 Metin kutusu"/>
          <p:cNvSpPr txBox="1"/>
          <p:nvPr/>
        </p:nvSpPr>
        <p:spPr>
          <a:xfrm>
            <a:off x="217488" y="1370013"/>
            <a:ext cx="821531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↑ SHIFT  TUŞU</a:t>
            </a: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503238" y="2513013"/>
            <a:ext cx="4643437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3600"/>
              <a:t>Bu tuş klavyenin sağ ve solunda olmak üzere iki yerde vardır.</a:t>
            </a:r>
            <a:endParaRPr lang="tr-TR" sz="280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488" y="4156075"/>
            <a:ext cx="3152775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5 Oval"/>
          <p:cNvSpPr/>
          <p:nvPr/>
        </p:nvSpPr>
        <p:spPr>
          <a:xfrm>
            <a:off x="4575175" y="4941888"/>
            <a:ext cx="3214688" cy="13573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r-TR" sz="2000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98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98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 descr="C:\Users\Administrator\Desktop\Yeni klasör\pngler2\pngler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0"/>
            <a:ext cx="917892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99" b="34550"/>
          <a:stretch>
            <a:fillRect/>
          </a:stretch>
        </p:blipFill>
        <p:spPr bwMode="auto">
          <a:xfrm>
            <a:off x="7793038" y="-26988"/>
            <a:ext cx="1325562" cy="64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Yuvarlatılmış Dikdörtgen 7"/>
          <p:cNvSpPr/>
          <p:nvPr/>
        </p:nvSpPr>
        <p:spPr>
          <a:xfrm>
            <a:off x="658813" y="476250"/>
            <a:ext cx="6480175" cy="68421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lang="tr-TR" sz="2400" b="1" dirty="0" smtClean="0"/>
              <a:t>KLAVYEDE TUŞLAR</a:t>
            </a:r>
            <a:endParaRPr lang="tr-TR" sz="2400" dirty="0"/>
          </a:p>
        </p:txBody>
      </p:sp>
      <p:sp>
        <p:nvSpPr>
          <p:cNvPr id="5" name="7 Metin kutusu"/>
          <p:cNvSpPr txBox="1"/>
          <p:nvPr/>
        </p:nvSpPr>
        <p:spPr>
          <a:xfrm>
            <a:off x="454025" y="1408113"/>
            <a:ext cx="82169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↑ SHIFT  TUŞU</a:t>
            </a: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454025" y="2336800"/>
            <a:ext cx="8002588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4800" b="1">
                <a:solidFill>
                  <a:srgbClr val="FF0000"/>
                </a:solidFill>
              </a:rPr>
              <a:t>1-</a:t>
            </a:r>
            <a:r>
              <a:rPr lang="tr-TR" sz="4800" b="1"/>
              <a:t> </a:t>
            </a:r>
            <a:r>
              <a:rPr lang="tr-TR" sz="3200" b="1"/>
              <a:t>↑</a:t>
            </a:r>
            <a:r>
              <a:rPr lang="tr-TR" sz="3200"/>
              <a:t> </a:t>
            </a:r>
            <a:r>
              <a:rPr lang="tr-TR" sz="3200" b="1"/>
              <a:t>Shift tuşu basılı iken bir harfe basıldığında harf büyük yazılır. </a:t>
            </a:r>
          </a:p>
          <a:p>
            <a:pPr eaLnBrk="1" hangingPunct="1"/>
            <a:r>
              <a:rPr lang="tr-TR" sz="3200" b="1"/>
              <a:t>(Caps Lock ışığı yanmıyorsa) </a:t>
            </a:r>
            <a:endParaRPr lang="tr-TR" sz="4000" b="1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838" y="4694238"/>
            <a:ext cx="2943225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5 Metin kutusu"/>
          <p:cNvSpPr txBox="1">
            <a:spLocks noChangeArrowheads="1"/>
          </p:cNvSpPr>
          <p:nvPr/>
        </p:nvSpPr>
        <p:spPr bwMode="auto">
          <a:xfrm>
            <a:off x="4383088" y="4479925"/>
            <a:ext cx="5715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9600" b="1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10" name="6 Metin kutusu"/>
          <p:cNvSpPr txBox="1">
            <a:spLocks noChangeArrowheads="1"/>
          </p:cNvSpPr>
          <p:nvPr/>
        </p:nvSpPr>
        <p:spPr bwMode="auto">
          <a:xfrm>
            <a:off x="5240338" y="4479925"/>
            <a:ext cx="5715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8800" b="1"/>
              <a:t>a</a:t>
            </a:r>
          </a:p>
        </p:txBody>
      </p:sp>
      <p:sp>
        <p:nvSpPr>
          <p:cNvPr id="11" name="10 Metin kutusu"/>
          <p:cNvSpPr txBox="1">
            <a:spLocks noChangeArrowheads="1"/>
          </p:cNvSpPr>
          <p:nvPr/>
        </p:nvSpPr>
        <p:spPr bwMode="auto">
          <a:xfrm>
            <a:off x="6954838" y="4551363"/>
            <a:ext cx="642937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8000" b="1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2" name="11 Sağ Ok"/>
          <p:cNvSpPr/>
          <p:nvPr/>
        </p:nvSpPr>
        <p:spPr>
          <a:xfrm>
            <a:off x="6097588" y="5122863"/>
            <a:ext cx="642937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3" name="4 Dikdörtgen"/>
          <p:cNvSpPr/>
          <p:nvPr/>
        </p:nvSpPr>
        <p:spPr>
          <a:xfrm rot="5400000">
            <a:off x="5898815" y="3590765"/>
            <a:ext cx="5661247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tr-TR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  Y  G  U  L  A  M  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3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73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93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13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33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1" grpId="0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C:\Users\Administrator\Desktop\Yeni klasör\pngler2\pngler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0"/>
            <a:ext cx="917892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99" b="34550"/>
          <a:stretch>
            <a:fillRect/>
          </a:stretch>
        </p:blipFill>
        <p:spPr bwMode="auto">
          <a:xfrm>
            <a:off x="7793038" y="-26988"/>
            <a:ext cx="1325562" cy="64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Yuvarlatılmış Dikdörtgen 7"/>
          <p:cNvSpPr/>
          <p:nvPr/>
        </p:nvSpPr>
        <p:spPr>
          <a:xfrm>
            <a:off x="658813" y="476250"/>
            <a:ext cx="6480175" cy="68421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lang="tr-TR" sz="2400" b="1" dirty="0" smtClean="0"/>
              <a:t>KLAVYEDE TUŞLAR</a:t>
            </a:r>
            <a:endParaRPr lang="tr-TR" sz="2400" dirty="0"/>
          </a:p>
        </p:txBody>
      </p:sp>
      <p:sp>
        <p:nvSpPr>
          <p:cNvPr id="5" name="8 Metin kutusu"/>
          <p:cNvSpPr txBox="1">
            <a:spLocks noChangeArrowheads="1"/>
          </p:cNvSpPr>
          <p:nvPr/>
        </p:nvSpPr>
        <p:spPr bwMode="auto">
          <a:xfrm>
            <a:off x="849313" y="1836738"/>
            <a:ext cx="5357812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3600"/>
              <a:t>Bazı tuşların üst yada sağ alt köşelerinde başka karakterlerde yer alır. </a:t>
            </a:r>
          </a:p>
        </p:txBody>
      </p:sp>
      <p:sp>
        <p:nvSpPr>
          <p:cNvPr id="6" name="4 Metin kutusu"/>
          <p:cNvSpPr txBox="1">
            <a:spLocks noChangeArrowheads="1"/>
          </p:cNvSpPr>
          <p:nvPr/>
        </p:nvSpPr>
        <p:spPr bwMode="auto">
          <a:xfrm>
            <a:off x="992188" y="3836988"/>
            <a:ext cx="77152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4800" b="1">
                <a:solidFill>
                  <a:srgbClr val="FF0000"/>
                </a:solidFill>
              </a:rPr>
              <a:t>2-</a:t>
            </a:r>
            <a:r>
              <a:rPr lang="tr-TR" sz="4800" b="1"/>
              <a:t> </a:t>
            </a:r>
            <a:r>
              <a:rPr lang="tr-TR" sz="3200" b="1"/>
              <a:t>↑</a:t>
            </a:r>
            <a:r>
              <a:rPr lang="tr-TR" sz="3200"/>
              <a:t> </a:t>
            </a:r>
            <a:r>
              <a:rPr lang="tr-TR" sz="3200" b="1"/>
              <a:t>Shift tuşu basılı iken bir tuşa  basıldığında o tuşun üst karakteri yazılır. </a:t>
            </a:r>
            <a:endParaRPr lang="tr-TR" sz="4000" b="1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688" y="2479675"/>
            <a:ext cx="11811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813" y="1765300"/>
            <a:ext cx="11811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9 Oval"/>
          <p:cNvSpPr/>
          <p:nvPr/>
        </p:nvSpPr>
        <p:spPr>
          <a:xfrm>
            <a:off x="7493000" y="2551113"/>
            <a:ext cx="714375" cy="6429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r-TR" sz="2000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10 Oval"/>
          <p:cNvSpPr/>
          <p:nvPr/>
        </p:nvSpPr>
        <p:spPr>
          <a:xfrm>
            <a:off x="6492875" y="2336800"/>
            <a:ext cx="714375" cy="6429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r-TR" sz="2000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375" y="5195888"/>
            <a:ext cx="2943225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12 Metin kutusu"/>
          <p:cNvSpPr txBox="1">
            <a:spLocks noChangeArrowheads="1"/>
          </p:cNvSpPr>
          <p:nvPr/>
        </p:nvSpPr>
        <p:spPr bwMode="auto">
          <a:xfrm>
            <a:off x="4421188" y="4981575"/>
            <a:ext cx="5715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9600" b="1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14" name="14 Metin kutusu"/>
          <p:cNvSpPr txBox="1">
            <a:spLocks noChangeArrowheads="1"/>
          </p:cNvSpPr>
          <p:nvPr/>
        </p:nvSpPr>
        <p:spPr bwMode="auto">
          <a:xfrm>
            <a:off x="7493000" y="5194300"/>
            <a:ext cx="64293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8000" b="1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15" name="15 Sağ Ok"/>
          <p:cNvSpPr/>
          <p:nvPr/>
        </p:nvSpPr>
        <p:spPr>
          <a:xfrm>
            <a:off x="6564313" y="5624513"/>
            <a:ext cx="642937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438" y="5194300"/>
            <a:ext cx="11811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7 Metin kutusu"/>
          <p:cNvSpPr txBox="1"/>
          <p:nvPr/>
        </p:nvSpPr>
        <p:spPr>
          <a:xfrm>
            <a:off x="454025" y="1341438"/>
            <a:ext cx="8216900" cy="7064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↑ SHIFT  TUŞU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52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52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652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852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72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472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672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872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72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2720"/>
                            </p:stCondLst>
                            <p:childTnLst>
                              <p:par>
                                <p:cTn id="54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 animBg="1"/>
      <p:bldP spid="11" grpId="0" animBg="1"/>
      <p:bldP spid="13" grpId="0"/>
      <p:bldP spid="14" grpId="0"/>
      <p:bldP spid="15" grpId="0" animBg="1"/>
      <p:bldP spid="17" grpId="0"/>
    </p:bldLst>
  </p:timing>
</p:sld>
</file>

<file path=ppt/theme/theme1.xml><?xml version="1.0" encoding="utf-8"?>
<a:theme xmlns:a="http://schemas.openxmlformats.org/drawingml/2006/main" name="TP03000403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475B8B8-B528-41F2-8D0B-E24E36C161D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TP030004031</Template>
  <TotalTime>290</TotalTime>
  <Words>701</Words>
  <Application>Microsoft Office PowerPoint</Application>
  <PresentationFormat>Ekran Gösterisi (4:3)</PresentationFormat>
  <Paragraphs>134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28" baseType="lpstr">
      <vt:lpstr>TP030004031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Yasin KOCAMAN</dc:creator>
  <cp:lastModifiedBy>USER</cp:lastModifiedBy>
  <cp:revision>45</cp:revision>
  <dcterms:created xsi:type="dcterms:W3CDTF">2011-10-31T12:54:03Z</dcterms:created>
  <dcterms:modified xsi:type="dcterms:W3CDTF">2015-04-09T11:40:12Z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TC300040319990</vt:lpwstr>
  </property>
</Properties>
</file>